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9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5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4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86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35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0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14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4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5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1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4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7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8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6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6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47B32C94-6059-428C-A087-CB7E9C4623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678" y="313899"/>
            <a:ext cx="7042244" cy="1391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05E8297-15AA-402A-B7B8-1509DCA05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5" y="1847850"/>
            <a:ext cx="1071562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6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318F0BE-5E1E-49E9-9273-BB3BD7ADD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904" y="1613446"/>
            <a:ext cx="10018713" cy="4438651"/>
          </a:xfrm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3600" b="1" cap="all" dirty="0">
              <a:latin typeface="Abadi" panose="020B06040201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3600" b="1" cap="all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DEBIDO A LO QUE ESTÁ ACONTECIENDO A NIVEL MUNDIAL CON EL COVID19 Y, EN PARTICULAR, EN NUESTRO PAÍS, LA UNIDAD DE ADMISIÓN DE LA USACH HA TOMADO LA DECISIÓN DE CONTINUAR CON SUS TRADICIONALES CHARLAS A COLEGIOS, PERO DE MANERA 100% VIRTUAL.</a:t>
            </a:r>
            <a:endParaRPr lang="es-ES" sz="36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4" name="Imagen 3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93B7C2FC-BA00-4FBB-A946-EC426A73F8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86" y="243067"/>
            <a:ext cx="4051141" cy="1088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95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E3379468-65F8-4571-90B9-F0C6C2043443}"/>
              </a:ext>
            </a:extLst>
          </p:cNvPr>
          <p:cNvSpPr/>
          <p:nvPr/>
        </p:nvSpPr>
        <p:spPr>
          <a:xfrm>
            <a:off x="1653309" y="369455"/>
            <a:ext cx="9938327" cy="6166560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 año normal, a estas alturas, la Unidad de Admisión de la Vicerrectoría Académica, ya estaba agendando visitas y charlas con diversos colegios de  la zona central. Sin embargo, la contingencia ha obligado a funcionar de manera diferente, sin dejar de lado el objetivo central, que los y las estudiantes de enseñanza media conozcan la Universidad de Santiago de Chile.</a:t>
            </a:r>
            <a:endParaRPr lang="es-ES" sz="2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Debido a lo anterior, es que las actividades se volcarán al espacio digital, aprovechando las diversas herramientas que se encuentran en la red, como las redes sociales o la famosa plataforma “Zoom”. Pero ¿cuáles serán estas nuevas actividades? A continuación, queremos invitarles a conocer de qué manera funcionarán las diversas actividades, hasta que la contingencia nos obligue a seguir quedándonos en casa.</a:t>
            </a:r>
            <a:endParaRPr lang="es-ES" sz="2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75C54CEB-22EB-4723-BDAB-36B15E2D6E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8881" cy="486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17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1744B53-8609-430B-AA9C-E14E7E21D2CA}"/>
              </a:ext>
            </a:extLst>
          </p:cNvPr>
          <p:cNvSpPr/>
          <p:nvPr/>
        </p:nvSpPr>
        <p:spPr>
          <a:xfrm>
            <a:off x="1508289" y="631596"/>
            <a:ext cx="10237509" cy="5347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lnSpc>
                <a:spcPct val="107000"/>
              </a:lnSpc>
              <a:spcAft>
                <a:spcPts val="800"/>
              </a:spcAft>
            </a:pPr>
            <a:r>
              <a:rPr lang="es-ES" sz="2800" b="1" cap="all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CHARLAS VIRTUALES:</a:t>
            </a:r>
            <a:endParaRPr lang="es-ES" sz="2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“Como no queremos que dejes de conocer detalles importantes sobre nuestra Universidad, es que haremos charlas 100% virtuales, mediante la plataforma “Zoom”. Un/a monitor/a de nuestra unidad, que, a su vez, es un/a estudiante de la Universidad, realizará una completa charla explicando la oferta académica, becas y beneficios, infraestructura y otras informaciones relevantes. Podrás resolver todas tus dudas, pues el/a estudiante las resolverá en vivo y en directo.”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 una excelente instancia para interactuar e informarte sobre la USACH.</a:t>
            </a:r>
            <a:endParaRPr lang="es-ES" sz="2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DC61FA1F-56FC-416F-A89F-BC16135E61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828" y="138896"/>
            <a:ext cx="2862806" cy="1088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470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0AA207A8-08EA-40BE-AC2E-9E04EE111E52}"/>
              </a:ext>
            </a:extLst>
          </p:cNvPr>
          <p:cNvSpPr/>
          <p:nvPr/>
        </p:nvSpPr>
        <p:spPr>
          <a:xfrm>
            <a:off x="1537405" y="1882928"/>
            <a:ext cx="9615340" cy="4059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¿Cómo inscribirse?</a:t>
            </a: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solidFill>
                  <a:srgbClr val="C00000"/>
                </a:solidFill>
                <a:latin typeface="Roboto-Regular"/>
                <a:ea typeface="Calibri" panose="020F0502020204030204" pitchFamily="34" charset="0"/>
                <a:cs typeface="Times New Roman" panose="02020603050405020304" pitchFamily="18" charset="0"/>
              </a:rPr>
              <a:t>Nuestro Colegio Anglo Maipú ya está inscrito.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El único requisito es que todos y todas quienes participen de manera online, deben tener una cuenta de correo electrónico y acceso a internet en un computador o celular.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endParaRPr lang="es-ES" sz="1350" dirty="0">
              <a:latin typeface="Roboto-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44D89E65-D940-4653-8E2C-D685083517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426" y="173620"/>
            <a:ext cx="2965048" cy="10301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92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0980654-200C-4C1D-AB04-31626F3D3315}"/>
              </a:ext>
            </a:extLst>
          </p:cNvPr>
          <p:cNvSpPr/>
          <p:nvPr/>
        </p:nvSpPr>
        <p:spPr>
          <a:xfrm>
            <a:off x="1580720" y="1197925"/>
            <a:ext cx="10133814" cy="4884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lnSpc>
                <a:spcPct val="107000"/>
              </a:lnSpc>
              <a:spcAft>
                <a:spcPts val="800"/>
              </a:spcAft>
            </a:pPr>
            <a:r>
              <a:rPr lang="es-ES" sz="2800" b="1" cap="all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CHARLAS MASIVAS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Realizaremos un ciclo de charlas, a través de la red social Instagram (@</a:t>
            </a:r>
            <a:r>
              <a:rPr lang="es-ES" sz="2800" dirty="0" err="1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FuturoCachorro</a:t>
            </a:r>
            <a:r>
              <a:rPr lang="es-ES" sz="28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). Esta actividad será dirigida por un/a estudiante de la Universidad, quien, completamente en vivo, comentará sobre la USACH y relatará diversas informaciones que debes conocer sobre nuestra institución. También responderá dudas.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El ciclo de charlas será para todo público y las fechas y horarios serán anunciados, próximamente, mediante la página web y redes sociales.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A5978024-D3D3-41B0-B331-2BD29B9479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563" y="196771"/>
            <a:ext cx="3406815" cy="937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17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25B5B10E-A7AE-48BE-81C8-ACAB6A4DC5F0}"/>
              </a:ext>
            </a:extLst>
          </p:cNvPr>
          <p:cNvSpPr/>
          <p:nvPr/>
        </p:nvSpPr>
        <p:spPr>
          <a:xfrm>
            <a:off x="1741851" y="1848181"/>
            <a:ext cx="9546210" cy="4320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lnSpc>
                <a:spcPct val="107000"/>
              </a:lnSpc>
              <a:spcAft>
                <a:spcPts val="800"/>
              </a:spcAft>
            </a:pPr>
            <a:r>
              <a:rPr lang="es-ES" sz="2800" b="1" cap="all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VIDEO EN YOUTUBE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Si todavía no sabes qué quieres estudiar y necesitas orientación, ¡no te preocupes! Pues dispondremos de un video en la plataforma </a:t>
            </a:r>
            <a:r>
              <a:rPr lang="es-ES" sz="2800" dirty="0" err="1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es-ES" sz="28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 (Futuro Cachorro), donde abordaremos los principales aspectos de nuestra Universidad, tales como carreras, campus único, infraestructura, espacios de movilidad estudiantil y emprendimientos, becas y beneficios y mucho más. Estará disponible para que dejes tus preguntas debajo del video.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C4D1571B-BF07-4DBD-A6FC-CF92B250FD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091" y="289367"/>
            <a:ext cx="2467336" cy="1006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783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74A99BA4-5E62-40A4-BD93-843F9A3434C4}"/>
              </a:ext>
            </a:extLst>
          </p:cNvPr>
          <p:cNvSpPr/>
          <p:nvPr/>
        </p:nvSpPr>
        <p:spPr>
          <a:xfrm>
            <a:off x="1545996" y="662911"/>
            <a:ext cx="10001839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lnSpc>
                <a:spcPct val="107000"/>
              </a:lnSpc>
              <a:spcAft>
                <a:spcPts val="800"/>
              </a:spcAft>
            </a:pPr>
            <a:r>
              <a:rPr lang="es-ES" sz="3200" b="1" cap="all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REDES SOCIALES</a:t>
            </a:r>
            <a:endParaRPr lang="es-ES" sz="32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todos los años, nuestras redes sociales seguirán más activas que nunca. A través de Twitter, Facebook, Instagram y </a:t>
            </a:r>
            <a:r>
              <a:rPr lang="es-ES" sz="320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es-ES" sz="32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iremos compartiendo información muy importante sobre la Universidad. Así, conocerás nuestras carreras, facultades y podrás ver fotografías de nuestro campus. ¡Síguenos para que no te pierdas ningún detalle! Recuerda que en todas las plataformas nos encuentras como @</a:t>
            </a:r>
            <a:r>
              <a:rPr lang="es-ES" sz="3200" dirty="0" err="1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FuturoCachorro</a:t>
            </a:r>
            <a:r>
              <a:rPr lang="es-ES" sz="32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en el número de WhatsApp +56993336166 también podrás interactuar con nosotros</a:t>
            </a:r>
            <a:r>
              <a:rPr lang="es-ES" sz="3200" dirty="0">
                <a:latin typeface="Roboto-Regular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9B4B771E-84CD-498C-B6CF-E5194987B2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010" y="121534"/>
            <a:ext cx="2212694" cy="1105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94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C1C8BF0-2C64-4A50-9ED8-133BE37AFB02}"/>
              </a:ext>
            </a:extLst>
          </p:cNvPr>
          <p:cNvSpPr/>
          <p:nvPr/>
        </p:nvSpPr>
        <p:spPr>
          <a:xfrm>
            <a:off x="2725101" y="671332"/>
            <a:ext cx="9348247" cy="570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puedes ver, estamos buscando la manera más eficiente para seguir con nuestra labor de dar a conocer la Universidad de Santiago de Chile. Además, debemos destacar que, con estas charlas en línea, podremos llegar a mucho más público, especialmente, de regiones. Esto nos alegra, puesto que cada año, son muchos/as los/as estudiantes de regiones que se matriculan en la USACH y ahora, gracias a la tecnología, seremos capaces de llegar a todos los rincones del país.</a:t>
            </a:r>
            <a:endParaRPr lang="es-ES" sz="2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Así es que mantente atento/a porque pronto publicaremos fechas y horarios de las actividades. Es importante que nadie quede fuera de estas enriquecedoras instancias.</a:t>
            </a:r>
            <a:endParaRPr lang="es-ES" sz="2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Portafolio de Introducción a la Ingenieria Grupo 2 | Presentacion">
            <a:extLst>
              <a:ext uri="{FF2B5EF4-FFF2-40B4-BE49-F238E27FC236}">
                <a16:creationId xmlns:a16="http://schemas.microsoft.com/office/drawing/2014/main" xmlns="" id="{404E3E67-559B-4D77-A3A7-E12379F4B1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22" y="156259"/>
            <a:ext cx="2351589" cy="920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88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574</Words>
  <Application>Microsoft Office PowerPoint</Application>
  <PresentationFormat>Panorámica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Abadi</vt:lpstr>
      <vt:lpstr>Arial</vt:lpstr>
      <vt:lpstr>Calibri</vt:lpstr>
      <vt:lpstr>Corbel</vt:lpstr>
      <vt:lpstr>Roboto-Regular</vt:lpstr>
      <vt:lpstr>Times New Roman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chupito chupito</dc:creator>
  <cp:lastModifiedBy>Notebook 20</cp:lastModifiedBy>
  <cp:revision>4</cp:revision>
  <dcterms:created xsi:type="dcterms:W3CDTF">2020-04-28T00:33:45Z</dcterms:created>
  <dcterms:modified xsi:type="dcterms:W3CDTF">2020-05-13T15:09:54Z</dcterms:modified>
</cp:coreProperties>
</file>